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86" r:id="rId6"/>
    <p:sldId id="287" r:id="rId7"/>
    <p:sldId id="288" r:id="rId8"/>
    <p:sldId id="289" r:id="rId9"/>
    <p:sldId id="291" r:id="rId10"/>
    <p:sldId id="290" r:id="rId11"/>
    <p:sldId id="292" r:id="rId12"/>
    <p:sldId id="293" r:id="rId13"/>
    <p:sldId id="294" r:id="rId14"/>
    <p:sldId id="300" r:id="rId15"/>
    <p:sldId id="299" r:id="rId16"/>
    <p:sldId id="298" r:id="rId17"/>
    <p:sldId id="297" r:id="rId18"/>
    <p:sldId id="296" r:id="rId19"/>
    <p:sldId id="295" r:id="rId20"/>
    <p:sldId id="261" r:id="rId21"/>
  </p:sldIdLst>
  <p:sldSz cx="18288000" cy="10287000"/>
  <p:notesSz cx="6858000" cy="9144000"/>
  <p:embeddedFontLst>
    <p:embeddedFont>
      <p:font typeface="Calibri" panose="020F0502020204030204" pitchFamily="34" charset="0"/>
      <p:regular r:id="rId22"/>
      <p:bold r:id="rId23"/>
      <p:italic r:id="rId24"/>
      <p:boldItalic r:id="rId25"/>
    </p:embeddedFont>
    <p:embeddedFont>
      <p:font typeface="Cormorant Garamond Light" panose="020B0604020202020204" charset="0"/>
      <p:regular r:id="rId26"/>
    </p:embeddedFont>
    <p:embeddedFont>
      <p:font typeface="Cormorant Garamond Medium" panose="020B0604020202020204" charset="0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32" d="100"/>
          <a:sy n="32" d="100"/>
        </p:scale>
        <p:origin x="53" y="81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inh Hhoang" userId="e365d5ddec1496a9" providerId="LiveId" clId="{17A413D8-9D6E-4F49-BCFB-FCB8D7932152}"/>
    <pc:docChg chg="undo custSel addSld delSld modSld sldOrd">
      <pc:chgData name="Dinh Hhoang" userId="e365d5ddec1496a9" providerId="LiveId" clId="{17A413D8-9D6E-4F49-BCFB-FCB8D7932152}" dt="2021-06-17T16:16:53.022" v="1233" actId="1038"/>
      <pc:docMkLst>
        <pc:docMk/>
      </pc:docMkLst>
      <pc:sldChg chg="addSp delSp modSp mod">
        <pc:chgData name="Dinh Hhoang" userId="e365d5ddec1496a9" providerId="LiveId" clId="{17A413D8-9D6E-4F49-BCFB-FCB8D7932152}" dt="2021-06-17T16:00:09.769" v="224" actId="1076"/>
        <pc:sldMkLst>
          <pc:docMk/>
          <pc:sldMk cId="0" sldId="256"/>
        </pc:sldMkLst>
        <pc:spChg chg="mod">
          <ac:chgData name="Dinh Hhoang" userId="e365d5ddec1496a9" providerId="LiveId" clId="{17A413D8-9D6E-4F49-BCFB-FCB8D7932152}" dt="2021-06-17T15:57:57.915" v="71" actId="1037"/>
          <ac:spMkLst>
            <pc:docMk/>
            <pc:sldMk cId="0" sldId="256"/>
            <ac:spMk id="4" creationId="{00000000-0000-0000-0000-000000000000}"/>
          </ac:spMkLst>
        </pc:spChg>
        <pc:spChg chg="mod">
          <ac:chgData name="Dinh Hhoang" userId="e365d5ddec1496a9" providerId="LiveId" clId="{17A413D8-9D6E-4F49-BCFB-FCB8D7932152}" dt="2021-06-17T16:00:09.769" v="224" actId="1076"/>
          <ac:spMkLst>
            <pc:docMk/>
            <pc:sldMk cId="0" sldId="256"/>
            <ac:spMk id="5" creationId="{00000000-0000-0000-0000-000000000000}"/>
          </ac:spMkLst>
        </pc:spChg>
        <pc:spChg chg="del">
          <ac:chgData name="Dinh Hhoang" userId="e365d5ddec1496a9" providerId="LiveId" clId="{17A413D8-9D6E-4F49-BCFB-FCB8D7932152}" dt="2021-06-17T15:59:17.218" v="162" actId="478"/>
          <ac:spMkLst>
            <pc:docMk/>
            <pc:sldMk cId="0" sldId="256"/>
            <ac:spMk id="6" creationId="{00000000-0000-0000-0000-000000000000}"/>
          </ac:spMkLst>
        </pc:spChg>
        <pc:spChg chg="add mod">
          <ac:chgData name="Dinh Hhoang" userId="e365d5ddec1496a9" providerId="LiveId" clId="{17A413D8-9D6E-4F49-BCFB-FCB8D7932152}" dt="2021-06-17T15:59:12.709" v="161" actId="20577"/>
          <ac:spMkLst>
            <pc:docMk/>
            <pc:sldMk cId="0" sldId="256"/>
            <ac:spMk id="7" creationId="{21C7B4BD-5ADB-4159-800F-E2708A6E3FE9}"/>
          </ac:spMkLst>
        </pc:spChg>
        <pc:grpChg chg="del">
          <ac:chgData name="Dinh Hhoang" userId="e365d5ddec1496a9" providerId="LiveId" clId="{17A413D8-9D6E-4F49-BCFB-FCB8D7932152}" dt="2021-06-17T15:57:16.444" v="0" actId="478"/>
          <ac:grpSpMkLst>
            <pc:docMk/>
            <pc:sldMk cId="0" sldId="256"/>
            <ac:grpSpMk id="2" creationId="{00000000-0000-0000-0000-000000000000}"/>
          </ac:grpSpMkLst>
        </pc:grpChg>
      </pc:sldChg>
      <pc:sldChg chg="modSp mod">
        <pc:chgData name="Dinh Hhoang" userId="e365d5ddec1496a9" providerId="LiveId" clId="{17A413D8-9D6E-4F49-BCFB-FCB8D7932152}" dt="2021-06-17T16:00:52.192" v="263" actId="1076"/>
        <pc:sldMkLst>
          <pc:docMk/>
          <pc:sldMk cId="0" sldId="257"/>
        </pc:sldMkLst>
        <pc:spChg chg="mod">
          <ac:chgData name="Dinh Hhoang" userId="e365d5ddec1496a9" providerId="LiveId" clId="{17A413D8-9D6E-4F49-BCFB-FCB8D7932152}" dt="2021-06-17T16:00:27.531" v="259" actId="20577"/>
          <ac:spMkLst>
            <pc:docMk/>
            <pc:sldMk cId="0" sldId="257"/>
            <ac:spMk id="2" creationId="{00000000-0000-0000-0000-000000000000}"/>
          </ac:spMkLst>
        </pc:spChg>
        <pc:spChg chg="mod">
          <ac:chgData name="Dinh Hhoang" userId="e365d5ddec1496a9" providerId="LiveId" clId="{17A413D8-9D6E-4F49-BCFB-FCB8D7932152}" dt="2021-06-17T16:00:52.192" v="263" actId="1076"/>
          <ac:spMkLst>
            <pc:docMk/>
            <pc:sldMk cId="0" sldId="257"/>
            <ac:spMk id="3" creationId="{00000000-0000-0000-0000-000000000000}"/>
          </ac:spMkLst>
        </pc:spChg>
      </pc:sldChg>
      <pc:sldChg chg="del">
        <pc:chgData name="Dinh Hhoang" userId="e365d5ddec1496a9" providerId="LiveId" clId="{17A413D8-9D6E-4F49-BCFB-FCB8D7932152}" dt="2021-06-17T16:16:30.526" v="1214" actId="47"/>
        <pc:sldMkLst>
          <pc:docMk/>
          <pc:sldMk cId="0" sldId="258"/>
        </pc:sldMkLst>
      </pc:sldChg>
      <pc:sldChg chg="delSp modSp mod">
        <pc:chgData name="Dinh Hhoang" userId="e365d5ddec1496a9" providerId="LiveId" clId="{17A413D8-9D6E-4F49-BCFB-FCB8D7932152}" dt="2021-06-17T16:02:10.944" v="327" actId="1035"/>
        <pc:sldMkLst>
          <pc:docMk/>
          <pc:sldMk cId="0" sldId="259"/>
        </pc:sldMkLst>
        <pc:spChg chg="mod">
          <ac:chgData name="Dinh Hhoang" userId="e365d5ddec1496a9" providerId="LiveId" clId="{17A413D8-9D6E-4F49-BCFB-FCB8D7932152}" dt="2021-06-17T16:01:26.705" v="291" actId="1036"/>
          <ac:spMkLst>
            <pc:docMk/>
            <pc:sldMk cId="0" sldId="259"/>
            <ac:spMk id="2" creationId="{00000000-0000-0000-0000-000000000000}"/>
          </ac:spMkLst>
        </pc:spChg>
        <pc:spChg chg="mod">
          <ac:chgData name="Dinh Hhoang" userId="e365d5ddec1496a9" providerId="LiveId" clId="{17A413D8-9D6E-4F49-BCFB-FCB8D7932152}" dt="2021-06-17T16:02:10.944" v="327" actId="1035"/>
          <ac:spMkLst>
            <pc:docMk/>
            <pc:sldMk cId="0" sldId="259"/>
            <ac:spMk id="3" creationId="{00000000-0000-0000-0000-000000000000}"/>
          </ac:spMkLst>
        </pc:spChg>
        <pc:grpChg chg="del">
          <ac:chgData name="Dinh Hhoang" userId="e365d5ddec1496a9" providerId="LiveId" clId="{17A413D8-9D6E-4F49-BCFB-FCB8D7932152}" dt="2021-06-17T16:01:06.944" v="264" actId="478"/>
          <ac:grpSpMkLst>
            <pc:docMk/>
            <pc:sldMk cId="0" sldId="259"/>
            <ac:grpSpMk id="5" creationId="{00000000-0000-0000-0000-000000000000}"/>
          </ac:grpSpMkLst>
        </pc:grpChg>
      </pc:sldChg>
      <pc:sldChg chg="addSp delSp modSp mod">
        <pc:chgData name="Dinh Hhoang" userId="e365d5ddec1496a9" providerId="LiveId" clId="{17A413D8-9D6E-4F49-BCFB-FCB8D7932152}" dt="2021-06-17T16:03:40.833" v="367" actId="22"/>
        <pc:sldMkLst>
          <pc:docMk/>
          <pc:sldMk cId="0" sldId="260"/>
        </pc:sldMkLst>
        <pc:spChg chg="mod">
          <ac:chgData name="Dinh Hhoang" userId="e365d5ddec1496a9" providerId="LiveId" clId="{17A413D8-9D6E-4F49-BCFB-FCB8D7932152}" dt="2021-06-17T16:02:41.913" v="353" actId="20577"/>
          <ac:spMkLst>
            <pc:docMk/>
            <pc:sldMk cId="0" sldId="260"/>
            <ac:spMk id="4" creationId="{00000000-0000-0000-0000-000000000000}"/>
          </ac:spMkLst>
        </pc:spChg>
        <pc:spChg chg="mod">
          <ac:chgData name="Dinh Hhoang" userId="e365d5ddec1496a9" providerId="LiveId" clId="{17A413D8-9D6E-4F49-BCFB-FCB8D7932152}" dt="2021-06-17T16:03:29.893" v="365" actId="113"/>
          <ac:spMkLst>
            <pc:docMk/>
            <pc:sldMk cId="0" sldId="260"/>
            <ac:spMk id="5" creationId="{00000000-0000-0000-0000-000000000000}"/>
          </ac:spMkLst>
        </pc:spChg>
        <pc:spChg chg="add del">
          <ac:chgData name="Dinh Hhoang" userId="e365d5ddec1496a9" providerId="LiveId" clId="{17A413D8-9D6E-4F49-BCFB-FCB8D7932152}" dt="2021-06-17T16:03:40.833" v="367" actId="22"/>
          <ac:spMkLst>
            <pc:docMk/>
            <pc:sldMk cId="0" sldId="260"/>
            <ac:spMk id="7" creationId="{D82A1AB7-CE20-434C-89F7-38C6818C36AB}"/>
          </ac:spMkLst>
        </pc:spChg>
        <pc:grpChg chg="del">
          <ac:chgData name="Dinh Hhoang" userId="e365d5ddec1496a9" providerId="LiveId" clId="{17A413D8-9D6E-4F49-BCFB-FCB8D7932152}" dt="2021-06-17T16:02:43.922" v="354" actId="478"/>
          <ac:grpSpMkLst>
            <pc:docMk/>
            <pc:sldMk cId="0" sldId="260"/>
            <ac:grpSpMk id="2" creationId="{00000000-0000-0000-0000-000000000000}"/>
          </ac:grpSpMkLst>
        </pc:grpChg>
      </pc:sldChg>
      <pc:sldChg chg="addSp delSp modSp mod">
        <pc:chgData name="Dinh Hhoang" userId="e365d5ddec1496a9" providerId="LiveId" clId="{17A413D8-9D6E-4F49-BCFB-FCB8D7932152}" dt="2021-06-17T16:16:10.619" v="1213"/>
        <pc:sldMkLst>
          <pc:docMk/>
          <pc:sldMk cId="0" sldId="261"/>
        </pc:sldMkLst>
        <pc:spChg chg="mod">
          <ac:chgData name="Dinh Hhoang" userId="e365d5ddec1496a9" providerId="LiveId" clId="{17A413D8-9D6E-4F49-BCFB-FCB8D7932152}" dt="2021-06-17T16:16:10.619" v="1213"/>
          <ac:spMkLst>
            <pc:docMk/>
            <pc:sldMk cId="0" sldId="261"/>
            <ac:spMk id="4" creationId="{00000000-0000-0000-0000-000000000000}"/>
          </ac:spMkLst>
        </pc:spChg>
        <pc:spChg chg="del">
          <ac:chgData name="Dinh Hhoang" userId="e365d5ddec1496a9" providerId="LiveId" clId="{17A413D8-9D6E-4F49-BCFB-FCB8D7932152}" dt="2021-06-17T16:16:03.345" v="1210" actId="478"/>
          <ac:spMkLst>
            <pc:docMk/>
            <pc:sldMk cId="0" sldId="261"/>
            <ac:spMk id="5" creationId="{00000000-0000-0000-0000-000000000000}"/>
          </ac:spMkLst>
        </pc:spChg>
        <pc:grpChg chg="add del">
          <ac:chgData name="Dinh Hhoang" userId="e365d5ddec1496a9" providerId="LiveId" clId="{17A413D8-9D6E-4F49-BCFB-FCB8D7932152}" dt="2021-06-17T16:16:01.474" v="1209" actId="478"/>
          <ac:grpSpMkLst>
            <pc:docMk/>
            <pc:sldMk cId="0" sldId="261"/>
            <ac:grpSpMk id="2" creationId="{00000000-0000-0000-0000-000000000000}"/>
          </ac:grpSpMkLst>
        </pc:grpChg>
      </pc:sldChg>
      <pc:sldChg chg="del">
        <pc:chgData name="Dinh Hhoang" userId="e365d5ddec1496a9" providerId="LiveId" clId="{17A413D8-9D6E-4F49-BCFB-FCB8D7932152}" dt="2021-06-17T16:15:36.837" v="1135" actId="47"/>
        <pc:sldMkLst>
          <pc:docMk/>
          <pc:sldMk cId="0" sldId="262"/>
        </pc:sldMkLst>
      </pc:sldChg>
      <pc:sldChg chg="del">
        <pc:chgData name="Dinh Hhoang" userId="e365d5ddec1496a9" providerId="LiveId" clId="{17A413D8-9D6E-4F49-BCFB-FCB8D7932152}" dt="2021-06-17T16:15:35.992" v="1134" actId="47"/>
        <pc:sldMkLst>
          <pc:docMk/>
          <pc:sldMk cId="0" sldId="263"/>
        </pc:sldMkLst>
      </pc:sldChg>
      <pc:sldChg chg="del">
        <pc:chgData name="Dinh Hhoang" userId="e365d5ddec1496a9" providerId="LiveId" clId="{17A413D8-9D6E-4F49-BCFB-FCB8D7932152}" dt="2021-06-17T16:15:35.685" v="1133" actId="47"/>
        <pc:sldMkLst>
          <pc:docMk/>
          <pc:sldMk cId="0" sldId="264"/>
        </pc:sldMkLst>
      </pc:sldChg>
      <pc:sldChg chg="del">
        <pc:chgData name="Dinh Hhoang" userId="e365d5ddec1496a9" providerId="LiveId" clId="{17A413D8-9D6E-4F49-BCFB-FCB8D7932152}" dt="2021-06-17T16:15:35.269" v="1132" actId="47"/>
        <pc:sldMkLst>
          <pc:docMk/>
          <pc:sldMk cId="0" sldId="265"/>
        </pc:sldMkLst>
      </pc:sldChg>
      <pc:sldChg chg="del">
        <pc:chgData name="Dinh Hhoang" userId="e365d5ddec1496a9" providerId="LiveId" clId="{17A413D8-9D6E-4F49-BCFB-FCB8D7932152}" dt="2021-06-17T16:15:34.903" v="1131" actId="47"/>
        <pc:sldMkLst>
          <pc:docMk/>
          <pc:sldMk cId="0" sldId="266"/>
        </pc:sldMkLst>
      </pc:sldChg>
      <pc:sldChg chg="del">
        <pc:chgData name="Dinh Hhoang" userId="e365d5ddec1496a9" providerId="LiveId" clId="{17A413D8-9D6E-4F49-BCFB-FCB8D7932152}" dt="2021-06-17T16:15:34.666" v="1130" actId="47"/>
        <pc:sldMkLst>
          <pc:docMk/>
          <pc:sldMk cId="0" sldId="267"/>
        </pc:sldMkLst>
      </pc:sldChg>
      <pc:sldChg chg="del">
        <pc:chgData name="Dinh Hhoang" userId="e365d5ddec1496a9" providerId="LiveId" clId="{17A413D8-9D6E-4F49-BCFB-FCB8D7932152}" dt="2021-06-17T16:15:34.495" v="1129" actId="47"/>
        <pc:sldMkLst>
          <pc:docMk/>
          <pc:sldMk cId="0" sldId="268"/>
        </pc:sldMkLst>
      </pc:sldChg>
      <pc:sldChg chg="del">
        <pc:chgData name="Dinh Hhoang" userId="e365d5ddec1496a9" providerId="LiveId" clId="{17A413D8-9D6E-4F49-BCFB-FCB8D7932152}" dt="2021-06-17T16:15:34.325" v="1128" actId="47"/>
        <pc:sldMkLst>
          <pc:docMk/>
          <pc:sldMk cId="0" sldId="269"/>
        </pc:sldMkLst>
      </pc:sldChg>
      <pc:sldChg chg="del">
        <pc:chgData name="Dinh Hhoang" userId="e365d5ddec1496a9" providerId="LiveId" clId="{17A413D8-9D6E-4F49-BCFB-FCB8D7932152}" dt="2021-06-17T16:15:34.156" v="1127" actId="47"/>
        <pc:sldMkLst>
          <pc:docMk/>
          <pc:sldMk cId="0" sldId="270"/>
        </pc:sldMkLst>
      </pc:sldChg>
      <pc:sldChg chg="del">
        <pc:chgData name="Dinh Hhoang" userId="e365d5ddec1496a9" providerId="LiveId" clId="{17A413D8-9D6E-4F49-BCFB-FCB8D7932152}" dt="2021-06-17T16:15:33.969" v="1126" actId="47"/>
        <pc:sldMkLst>
          <pc:docMk/>
          <pc:sldMk cId="0" sldId="271"/>
        </pc:sldMkLst>
      </pc:sldChg>
      <pc:sldChg chg="del">
        <pc:chgData name="Dinh Hhoang" userId="e365d5ddec1496a9" providerId="LiveId" clId="{17A413D8-9D6E-4F49-BCFB-FCB8D7932152}" dt="2021-06-17T16:15:33.785" v="1125" actId="47"/>
        <pc:sldMkLst>
          <pc:docMk/>
          <pc:sldMk cId="0" sldId="272"/>
        </pc:sldMkLst>
      </pc:sldChg>
      <pc:sldChg chg="del">
        <pc:chgData name="Dinh Hhoang" userId="e365d5ddec1496a9" providerId="LiveId" clId="{17A413D8-9D6E-4F49-BCFB-FCB8D7932152}" dt="2021-06-17T16:15:33.639" v="1124" actId="47"/>
        <pc:sldMkLst>
          <pc:docMk/>
          <pc:sldMk cId="0" sldId="273"/>
        </pc:sldMkLst>
      </pc:sldChg>
      <pc:sldChg chg="del">
        <pc:chgData name="Dinh Hhoang" userId="e365d5ddec1496a9" providerId="LiveId" clId="{17A413D8-9D6E-4F49-BCFB-FCB8D7932152}" dt="2021-06-17T16:15:33.449" v="1123" actId="47"/>
        <pc:sldMkLst>
          <pc:docMk/>
          <pc:sldMk cId="0" sldId="274"/>
        </pc:sldMkLst>
      </pc:sldChg>
      <pc:sldChg chg="del">
        <pc:chgData name="Dinh Hhoang" userId="e365d5ddec1496a9" providerId="LiveId" clId="{17A413D8-9D6E-4F49-BCFB-FCB8D7932152}" dt="2021-06-17T16:15:33.273" v="1122" actId="47"/>
        <pc:sldMkLst>
          <pc:docMk/>
          <pc:sldMk cId="0" sldId="275"/>
        </pc:sldMkLst>
      </pc:sldChg>
      <pc:sldChg chg="del">
        <pc:chgData name="Dinh Hhoang" userId="e365d5ddec1496a9" providerId="LiveId" clId="{17A413D8-9D6E-4F49-BCFB-FCB8D7932152}" dt="2021-06-17T16:15:33.098" v="1121" actId="47"/>
        <pc:sldMkLst>
          <pc:docMk/>
          <pc:sldMk cId="0" sldId="276"/>
        </pc:sldMkLst>
      </pc:sldChg>
      <pc:sldChg chg="del">
        <pc:chgData name="Dinh Hhoang" userId="e365d5ddec1496a9" providerId="LiveId" clId="{17A413D8-9D6E-4F49-BCFB-FCB8D7932152}" dt="2021-06-17T16:15:32.931" v="1120" actId="47"/>
        <pc:sldMkLst>
          <pc:docMk/>
          <pc:sldMk cId="0" sldId="277"/>
        </pc:sldMkLst>
      </pc:sldChg>
      <pc:sldChg chg="del">
        <pc:chgData name="Dinh Hhoang" userId="e365d5ddec1496a9" providerId="LiveId" clId="{17A413D8-9D6E-4F49-BCFB-FCB8D7932152}" dt="2021-06-17T16:15:32.747" v="1119" actId="47"/>
        <pc:sldMkLst>
          <pc:docMk/>
          <pc:sldMk cId="0" sldId="278"/>
        </pc:sldMkLst>
      </pc:sldChg>
      <pc:sldChg chg="del">
        <pc:chgData name="Dinh Hhoang" userId="e365d5ddec1496a9" providerId="LiveId" clId="{17A413D8-9D6E-4F49-BCFB-FCB8D7932152}" dt="2021-06-17T16:15:32.561" v="1118" actId="47"/>
        <pc:sldMkLst>
          <pc:docMk/>
          <pc:sldMk cId="0" sldId="279"/>
        </pc:sldMkLst>
      </pc:sldChg>
      <pc:sldChg chg="del">
        <pc:chgData name="Dinh Hhoang" userId="e365d5ddec1496a9" providerId="LiveId" clId="{17A413D8-9D6E-4F49-BCFB-FCB8D7932152}" dt="2021-06-17T16:15:32.387" v="1117" actId="47"/>
        <pc:sldMkLst>
          <pc:docMk/>
          <pc:sldMk cId="0" sldId="280"/>
        </pc:sldMkLst>
      </pc:sldChg>
      <pc:sldChg chg="del">
        <pc:chgData name="Dinh Hhoang" userId="e365d5ddec1496a9" providerId="LiveId" clId="{17A413D8-9D6E-4F49-BCFB-FCB8D7932152}" dt="2021-06-17T16:15:32.168" v="1116" actId="47"/>
        <pc:sldMkLst>
          <pc:docMk/>
          <pc:sldMk cId="0" sldId="281"/>
        </pc:sldMkLst>
      </pc:sldChg>
      <pc:sldChg chg="del">
        <pc:chgData name="Dinh Hhoang" userId="e365d5ddec1496a9" providerId="LiveId" clId="{17A413D8-9D6E-4F49-BCFB-FCB8D7932152}" dt="2021-06-17T16:15:31.927" v="1115" actId="47"/>
        <pc:sldMkLst>
          <pc:docMk/>
          <pc:sldMk cId="0" sldId="282"/>
        </pc:sldMkLst>
      </pc:sldChg>
      <pc:sldChg chg="del">
        <pc:chgData name="Dinh Hhoang" userId="e365d5ddec1496a9" providerId="LiveId" clId="{17A413D8-9D6E-4F49-BCFB-FCB8D7932152}" dt="2021-06-17T16:15:31.545" v="1114" actId="47"/>
        <pc:sldMkLst>
          <pc:docMk/>
          <pc:sldMk cId="0" sldId="283"/>
        </pc:sldMkLst>
      </pc:sldChg>
      <pc:sldChg chg="del">
        <pc:chgData name="Dinh Hhoang" userId="e365d5ddec1496a9" providerId="LiveId" clId="{17A413D8-9D6E-4F49-BCFB-FCB8D7932152}" dt="2021-06-17T16:15:31.199" v="1113" actId="47"/>
        <pc:sldMkLst>
          <pc:docMk/>
          <pc:sldMk cId="0" sldId="284"/>
        </pc:sldMkLst>
      </pc:sldChg>
      <pc:sldChg chg="del">
        <pc:chgData name="Dinh Hhoang" userId="e365d5ddec1496a9" providerId="LiveId" clId="{17A413D8-9D6E-4F49-BCFB-FCB8D7932152}" dt="2021-06-17T16:15:30.562" v="1112" actId="47"/>
        <pc:sldMkLst>
          <pc:docMk/>
          <pc:sldMk cId="0" sldId="285"/>
        </pc:sldMkLst>
      </pc:sldChg>
      <pc:sldChg chg="addSp delSp modSp mod">
        <pc:chgData name="Dinh Hhoang" userId="e365d5ddec1496a9" providerId="LiveId" clId="{17A413D8-9D6E-4F49-BCFB-FCB8D7932152}" dt="2021-06-17T16:04:06.288" v="372" actId="22"/>
        <pc:sldMkLst>
          <pc:docMk/>
          <pc:sldMk cId="184963458" sldId="286"/>
        </pc:sldMkLst>
        <pc:spChg chg="mod">
          <ac:chgData name="Dinh Hhoang" userId="e365d5ddec1496a9" providerId="LiveId" clId="{17A413D8-9D6E-4F49-BCFB-FCB8D7932152}" dt="2021-06-17T16:03:58.067" v="370" actId="113"/>
          <ac:spMkLst>
            <pc:docMk/>
            <pc:sldMk cId="184963458" sldId="286"/>
            <ac:spMk id="5" creationId="{00000000-0000-0000-0000-000000000000}"/>
          </ac:spMkLst>
        </pc:spChg>
        <pc:spChg chg="add del">
          <ac:chgData name="Dinh Hhoang" userId="e365d5ddec1496a9" providerId="LiveId" clId="{17A413D8-9D6E-4F49-BCFB-FCB8D7932152}" dt="2021-06-17T16:04:06.288" v="372" actId="22"/>
          <ac:spMkLst>
            <pc:docMk/>
            <pc:sldMk cId="184963458" sldId="286"/>
            <ac:spMk id="6" creationId="{4D01CF8B-784B-4A07-88E0-BCD1889DA6C7}"/>
          </ac:spMkLst>
        </pc:spChg>
      </pc:sldChg>
      <pc:sldChg chg="addSp modSp mod">
        <pc:chgData name="Dinh Hhoang" userId="e365d5ddec1496a9" providerId="LiveId" clId="{17A413D8-9D6E-4F49-BCFB-FCB8D7932152}" dt="2021-06-17T16:05:22.146" v="490" actId="20577"/>
        <pc:sldMkLst>
          <pc:docMk/>
          <pc:sldMk cId="1943174945" sldId="287"/>
        </pc:sldMkLst>
        <pc:spChg chg="mod">
          <ac:chgData name="Dinh Hhoang" userId="e365d5ddec1496a9" providerId="LiveId" clId="{17A413D8-9D6E-4F49-BCFB-FCB8D7932152}" dt="2021-06-17T16:05:22.146" v="490" actId="20577"/>
          <ac:spMkLst>
            <pc:docMk/>
            <pc:sldMk cId="1943174945" sldId="287"/>
            <ac:spMk id="4" creationId="{00000000-0000-0000-0000-000000000000}"/>
          </ac:spMkLst>
        </pc:spChg>
        <pc:spChg chg="mod">
          <ac:chgData name="Dinh Hhoang" userId="e365d5ddec1496a9" providerId="LiveId" clId="{17A413D8-9D6E-4F49-BCFB-FCB8D7932152}" dt="2021-06-17T16:04:44.758" v="483" actId="1076"/>
          <ac:spMkLst>
            <pc:docMk/>
            <pc:sldMk cId="1943174945" sldId="287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05:00.672" v="489" actId="1076"/>
          <ac:picMkLst>
            <pc:docMk/>
            <pc:sldMk cId="1943174945" sldId="287"/>
            <ac:picMk id="6" creationId="{B91CAA4E-7C9A-4824-9963-700C8D2490CD}"/>
          </ac:picMkLst>
        </pc:picChg>
      </pc:sldChg>
      <pc:sldChg chg="addSp delSp modSp mod">
        <pc:chgData name="Dinh Hhoang" userId="e365d5ddec1496a9" providerId="LiveId" clId="{17A413D8-9D6E-4F49-BCFB-FCB8D7932152}" dt="2021-06-17T16:06:16.822" v="628" actId="14100"/>
        <pc:sldMkLst>
          <pc:docMk/>
          <pc:sldMk cId="4280406054" sldId="288"/>
        </pc:sldMkLst>
        <pc:spChg chg="mod">
          <ac:chgData name="Dinh Hhoang" userId="e365d5ddec1496a9" providerId="LiveId" clId="{17A413D8-9D6E-4F49-BCFB-FCB8D7932152}" dt="2021-06-17T16:05:39.128" v="565" actId="20577"/>
          <ac:spMkLst>
            <pc:docMk/>
            <pc:sldMk cId="4280406054" sldId="288"/>
            <ac:spMk id="4" creationId="{00000000-0000-0000-0000-000000000000}"/>
          </ac:spMkLst>
        </pc:spChg>
        <pc:spChg chg="mod">
          <ac:chgData name="Dinh Hhoang" userId="e365d5ddec1496a9" providerId="LiveId" clId="{17A413D8-9D6E-4F49-BCFB-FCB8D7932152}" dt="2021-06-17T16:05:55.032" v="617" actId="1076"/>
          <ac:spMkLst>
            <pc:docMk/>
            <pc:sldMk cId="4280406054" sldId="288"/>
            <ac:spMk id="5" creationId="{00000000-0000-0000-0000-000000000000}"/>
          </ac:spMkLst>
        </pc:spChg>
        <pc:picChg chg="del">
          <ac:chgData name="Dinh Hhoang" userId="e365d5ddec1496a9" providerId="LiveId" clId="{17A413D8-9D6E-4F49-BCFB-FCB8D7932152}" dt="2021-06-17T16:05:56.266" v="618" actId="478"/>
          <ac:picMkLst>
            <pc:docMk/>
            <pc:sldMk cId="4280406054" sldId="288"/>
            <ac:picMk id="6" creationId="{B91CAA4E-7C9A-4824-9963-700C8D2490CD}"/>
          </ac:picMkLst>
        </pc:picChg>
        <pc:picChg chg="add mod">
          <ac:chgData name="Dinh Hhoang" userId="e365d5ddec1496a9" providerId="LiveId" clId="{17A413D8-9D6E-4F49-BCFB-FCB8D7932152}" dt="2021-06-17T16:06:11.967" v="626" actId="1076"/>
          <ac:picMkLst>
            <pc:docMk/>
            <pc:sldMk cId="4280406054" sldId="288"/>
            <ac:picMk id="7" creationId="{DCC79CB2-338D-4B6E-8619-C8653A103C4B}"/>
          </ac:picMkLst>
        </pc:picChg>
        <pc:picChg chg="add mod">
          <ac:chgData name="Dinh Hhoang" userId="e365d5ddec1496a9" providerId="LiveId" clId="{17A413D8-9D6E-4F49-BCFB-FCB8D7932152}" dt="2021-06-17T16:06:16.822" v="628" actId="14100"/>
          <ac:picMkLst>
            <pc:docMk/>
            <pc:sldMk cId="4280406054" sldId="288"/>
            <ac:picMk id="8" creationId="{2150A05A-CFBA-451D-B898-EB757CEDE948}"/>
          </ac:picMkLst>
        </pc:picChg>
      </pc:sldChg>
      <pc:sldChg chg="addSp delSp modSp mod">
        <pc:chgData name="Dinh Hhoang" userId="e365d5ddec1496a9" providerId="LiveId" clId="{17A413D8-9D6E-4F49-BCFB-FCB8D7932152}" dt="2021-06-17T16:07:11.062" v="638" actId="14100"/>
        <pc:sldMkLst>
          <pc:docMk/>
          <pc:sldMk cId="1567003710" sldId="289"/>
        </pc:sldMkLst>
        <pc:picChg chg="add mod">
          <ac:chgData name="Dinh Hhoang" userId="e365d5ddec1496a9" providerId="LiveId" clId="{17A413D8-9D6E-4F49-BCFB-FCB8D7932152}" dt="2021-06-17T16:07:02.181" v="635" actId="1076"/>
          <ac:picMkLst>
            <pc:docMk/>
            <pc:sldMk cId="1567003710" sldId="289"/>
            <ac:picMk id="6" creationId="{497A128A-D2B2-4A5E-87CC-BB8789303343}"/>
          </ac:picMkLst>
        </pc:picChg>
        <pc:picChg chg="del">
          <ac:chgData name="Dinh Hhoang" userId="e365d5ddec1496a9" providerId="LiveId" clId="{17A413D8-9D6E-4F49-BCFB-FCB8D7932152}" dt="2021-06-17T16:06:47.922" v="629" actId="478"/>
          <ac:picMkLst>
            <pc:docMk/>
            <pc:sldMk cId="1567003710" sldId="289"/>
            <ac:picMk id="7" creationId="{DCC79CB2-338D-4B6E-8619-C8653A103C4B}"/>
          </ac:picMkLst>
        </pc:picChg>
        <pc:picChg chg="del">
          <ac:chgData name="Dinh Hhoang" userId="e365d5ddec1496a9" providerId="LiveId" clId="{17A413D8-9D6E-4F49-BCFB-FCB8D7932152}" dt="2021-06-17T16:06:48.600" v="630" actId="478"/>
          <ac:picMkLst>
            <pc:docMk/>
            <pc:sldMk cId="1567003710" sldId="289"/>
            <ac:picMk id="8" creationId="{2150A05A-CFBA-451D-B898-EB757CEDE948}"/>
          </ac:picMkLst>
        </pc:picChg>
        <pc:picChg chg="add mod">
          <ac:chgData name="Dinh Hhoang" userId="e365d5ddec1496a9" providerId="LiveId" clId="{17A413D8-9D6E-4F49-BCFB-FCB8D7932152}" dt="2021-06-17T16:07:11.062" v="638" actId="14100"/>
          <ac:picMkLst>
            <pc:docMk/>
            <pc:sldMk cId="1567003710" sldId="289"/>
            <ac:picMk id="9" creationId="{6B7795AB-4336-4619-B0A3-14E5970CEADA}"/>
          </ac:picMkLst>
        </pc:picChg>
      </pc:sldChg>
      <pc:sldChg chg="addSp delSp modSp mod">
        <pc:chgData name="Dinh Hhoang" userId="e365d5ddec1496a9" providerId="LiveId" clId="{17A413D8-9D6E-4F49-BCFB-FCB8D7932152}" dt="2021-06-17T16:08:42.029" v="687" actId="1076"/>
        <pc:sldMkLst>
          <pc:docMk/>
          <pc:sldMk cId="38654141" sldId="290"/>
        </pc:sldMkLst>
        <pc:spChg chg="mod">
          <ac:chgData name="Dinh Hhoang" userId="e365d5ddec1496a9" providerId="LiveId" clId="{17A413D8-9D6E-4F49-BCFB-FCB8D7932152}" dt="2021-06-17T16:08:33.661" v="683" actId="20577"/>
          <ac:spMkLst>
            <pc:docMk/>
            <pc:sldMk cId="38654141" sldId="290"/>
            <ac:spMk id="5" creationId="{00000000-0000-0000-0000-000000000000}"/>
          </ac:spMkLst>
        </pc:spChg>
        <pc:picChg chg="del">
          <ac:chgData name="Dinh Hhoang" userId="e365d5ddec1496a9" providerId="LiveId" clId="{17A413D8-9D6E-4F49-BCFB-FCB8D7932152}" dt="2021-06-17T16:07:35.312" v="667" actId="478"/>
          <ac:picMkLst>
            <pc:docMk/>
            <pc:sldMk cId="38654141" sldId="290"/>
            <ac:picMk id="6" creationId="{497A128A-D2B2-4A5E-87CC-BB8789303343}"/>
          </ac:picMkLst>
        </pc:picChg>
        <pc:picChg chg="add del mod">
          <ac:chgData name="Dinh Hhoang" userId="e365d5ddec1496a9" providerId="LiveId" clId="{17A413D8-9D6E-4F49-BCFB-FCB8D7932152}" dt="2021-06-17T16:08:26.058" v="673" actId="478"/>
          <ac:picMkLst>
            <pc:docMk/>
            <pc:sldMk cId="38654141" sldId="290"/>
            <ac:picMk id="7" creationId="{8138957A-CE04-4360-BFCD-8EEBEBFD0AD5}"/>
          </ac:picMkLst>
        </pc:picChg>
        <pc:picChg chg="add mod">
          <ac:chgData name="Dinh Hhoang" userId="e365d5ddec1496a9" providerId="LiveId" clId="{17A413D8-9D6E-4F49-BCFB-FCB8D7932152}" dt="2021-06-17T16:08:42.029" v="687" actId="1076"/>
          <ac:picMkLst>
            <pc:docMk/>
            <pc:sldMk cId="38654141" sldId="290"/>
            <ac:picMk id="8" creationId="{B7374D61-8BE0-4DD8-8376-FD605E9AD64F}"/>
          </ac:picMkLst>
        </pc:picChg>
        <pc:picChg chg="del">
          <ac:chgData name="Dinh Hhoang" userId="e365d5ddec1496a9" providerId="LiveId" clId="{17A413D8-9D6E-4F49-BCFB-FCB8D7932152}" dt="2021-06-17T16:07:36.864" v="668" actId="478"/>
          <ac:picMkLst>
            <pc:docMk/>
            <pc:sldMk cId="38654141" sldId="290"/>
            <ac:picMk id="9" creationId="{6B7795AB-4336-4619-B0A3-14E5970CEADA}"/>
          </ac:picMkLst>
        </pc:picChg>
      </pc:sldChg>
      <pc:sldChg chg="ord">
        <pc:chgData name="Dinh Hhoang" userId="e365d5ddec1496a9" providerId="LiveId" clId="{17A413D8-9D6E-4F49-BCFB-FCB8D7932152}" dt="2021-06-17T16:08:43.903" v="689"/>
        <pc:sldMkLst>
          <pc:docMk/>
          <pc:sldMk cId="262372521" sldId="291"/>
        </pc:sldMkLst>
      </pc:sldChg>
      <pc:sldChg chg="addSp delSp modSp mod">
        <pc:chgData name="Dinh Hhoang" userId="e365d5ddec1496a9" providerId="LiveId" clId="{17A413D8-9D6E-4F49-BCFB-FCB8D7932152}" dt="2021-06-17T16:09:39.903" v="726" actId="14100"/>
        <pc:sldMkLst>
          <pc:docMk/>
          <pc:sldMk cId="1221526001" sldId="292"/>
        </pc:sldMkLst>
        <pc:spChg chg="mod">
          <ac:chgData name="Dinh Hhoang" userId="e365d5ddec1496a9" providerId="LiveId" clId="{17A413D8-9D6E-4F49-BCFB-FCB8D7932152}" dt="2021-06-17T16:09:15.250" v="719" actId="20577"/>
          <ac:spMkLst>
            <pc:docMk/>
            <pc:sldMk cId="1221526001" sldId="292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09:21.302" v="721" actId="1076"/>
          <ac:picMkLst>
            <pc:docMk/>
            <pc:sldMk cId="1221526001" sldId="292"/>
            <ac:picMk id="6" creationId="{B1244BAC-DD33-45F9-99FC-B930A67AA8D5}"/>
          </ac:picMkLst>
        </pc:picChg>
        <pc:picChg chg="del">
          <ac:chgData name="Dinh Hhoang" userId="e365d5ddec1496a9" providerId="LiveId" clId="{17A413D8-9D6E-4F49-BCFB-FCB8D7932152}" dt="2021-06-17T16:09:06.807" v="690" actId="478"/>
          <ac:picMkLst>
            <pc:docMk/>
            <pc:sldMk cId="1221526001" sldId="292"/>
            <ac:picMk id="7" creationId="{8138957A-CE04-4360-BFCD-8EEBEBFD0AD5}"/>
          </ac:picMkLst>
        </pc:picChg>
        <pc:picChg chg="add mod">
          <ac:chgData name="Dinh Hhoang" userId="e365d5ddec1496a9" providerId="LiveId" clId="{17A413D8-9D6E-4F49-BCFB-FCB8D7932152}" dt="2021-06-17T16:09:39.903" v="726" actId="14100"/>
          <ac:picMkLst>
            <pc:docMk/>
            <pc:sldMk cId="1221526001" sldId="292"/>
            <ac:picMk id="8" creationId="{1F6902CF-1FA6-4A69-B69F-4DA73A4DEE71}"/>
          </ac:picMkLst>
        </pc:picChg>
      </pc:sldChg>
      <pc:sldChg chg="addSp delSp modSp mod">
        <pc:chgData name="Dinh Hhoang" userId="e365d5ddec1496a9" providerId="LiveId" clId="{17A413D8-9D6E-4F49-BCFB-FCB8D7932152}" dt="2021-06-17T16:10:09.411" v="767" actId="20577"/>
        <pc:sldMkLst>
          <pc:docMk/>
          <pc:sldMk cId="872092383" sldId="293"/>
        </pc:sldMkLst>
        <pc:spChg chg="mod">
          <ac:chgData name="Dinh Hhoang" userId="e365d5ddec1496a9" providerId="LiveId" clId="{17A413D8-9D6E-4F49-BCFB-FCB8D7932152}" dt="2021-06-17T16:10:09.411" v="767" actId="20577"/>
          <ac:spMkLst>
            <pc:docMk/>
            <pc:sldMk cId="872092383" sldId="293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10:03.277" v="733" actId="1076"/>
          <ac:picMkLst>
            <pc:docMk/>
            <pc:sldMk cId="872092383" sldId="293"/>
            <ac:picMk id="6" creationId="{515051F9-E0F1-42E5-8601-4C920673438C}"/>
          </ac:picMkLst>
        </pc:picChg>
        <pc:picChg chg="del">
          <ac:chgData name="Dinh Hhoang" userId="e365d5ddec1496a9" providerId="LiveId" clId="{17A413D8-9D6E-4F49-BCFB-FCB8D7932152}" dt="2021-06-17T16:09:52.624" v="727" actId="478"/>
          <ac:picMkLst>
            <pc:docMk/>
            <pc:sldMk cId="872092383" sldId="293"/>
            <ac:picMk id="7" creationId="{8138957A-CE04-4360-BFCD-8EEBEBFD0AD5}"/>
          </ac:picMkLst>
        </pc:picChg>
      </pc:sldChg>
      <pc:sldChg chg="addSp delSp modSp mod">
        <pc:chgData name="Dinh Hhoang" userId="e365d5ddec1496a9" providerId="LiveId" clId="{17A413D8-9D6E-4F49-BCFB-FCB8D7932152}" dt="2021-06-17T16:10:54.210" v="795" actId="20577"/>
        <pc:sldMkLst>
          <pc:docMk/>
          <pc:sldMk cId="3326332149" sldId="294"/>
        </pc:sldMkLst>
        <pc:spChg chg="mod">
          <ac:chgData name="Dinh Hhoang" userId="e365d5ddec1496a9" providerId="LiveId" clId="{17A413D8-9D6E-4F49-BCFB-FCB8D7932152}" dt="2021-06-17T16:10:54.210" v="795" actId="20577"/>
          <ac:spMkLst>
            <pc:docMk/>
            <pc:sldMk cId="3326332149" sldId="294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10:48.734" v="774" actId="1076"/>
          <ac:picMkLst>
            <pc:docMk/>
            <pc:sldMk cId="3326332149" sldId="294"/>
            <ac:picMk id="6" creationId="{B97109F7-3FBC-4AAA-9FAE-8F2126991082}"/>
          </ac:picMkLst>
        </pc:picChg>
        <pc:picChg chg="del">
          <ac:chgData name="Dinh Hhoang" userId="e365d5ddec1496a9" providerId="LiveId" clId="{17A413D8-9D6E-4F49-BCFB-FCB8D7932152}" dt="2021-06-17T16:10:33.945" v="768" actId="478"/>
          <ac:picMkLst>
            <pc:docMk/>
            <pc:sldMk cId="3326332149" sldId="294"/>
            <ac:picMk id="7" creationId="{8138957A-CE04-4360-BFCD-8EEBEBFD0AD5}"/>
          </ac:picMkLst>
        </pc:picChg>
        <pc:picChg chg="add mod">
          <ac:chgData name="Dinh Hhoang" userId="e365d5ddec1496a9" providerId="LiveId" clId="{17A413D8-9D6E-4F49-BCFB-FCB8D7932152}" dt="2021-06-17T16:10:48.734" v="774" actId="1076"/>
          <ac:picMkLst>
            <pc:docMk/>
            <pc:sldMk cId="3326332149" sldId="294"/>
            <ac:picMk id="8" creationId="{1D5A902A-CD01-44C6-A2BC-3030B92DD1EB}"/>
          </ac:picMkLst>
        </pc:picChg>
      </pc:sldChg>
      <pc:sldChg chg="addSp delSp modSp add mod">
        <pc:chgData name="Dinh Hhoang" userId="e365d5ddec1496a9" providerId="LiveId" clId="{17A413D8-9D6E-4F49-BCFB-FCB8D7932152}" dt="2021-06-17T16:15:21.979" v="1111" actId="20577"/>
        <pc:sldMkLst>
          <pc:docMk/>
          <pc:sldMk cId="1861435552" sldId="295"/>
        </pc:sldMkLst>
        <pc:spChg chg="mod">
          <ac:chgData name="Dinh Hhoang" userId="e365d5ddec1496a9" providerId="LiveId" clId="{17A413D8-9D6E-4F49-BCFB-FCB8D7932152}" dt="2021-06-17T16:15:21.979" v="1111" actId="20577"/>
          <ac:spMkLst>
            <pc:docMk/>
            <pc:sldMk cId="1861435552" sldId="295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15:09.245" v="1034" actId="1076"/>
          <ac:picMkLst>
            <pc:docMk/>
            <pc:sldMk cId="1861435552" sldId="295"/>
            <ac:picMk id="6" creationId="{11F0131D-F353-4619-9D3E-39F7C32381A5}"/>
          </ac:picMkLst>
        </pc:picChg>
        <pc:picChg chg="del">
          <ac:chgData name="Dinh Hhoang" userId="e365d5ddec1496a9" providerId="LiveId" clId="{17A413D8-9D6E-4F49-BCFB-FCB8D7932152}" dt="2021-06-17T16:14:49.392" v="1022" actId="478"/>
          <ac:picMkLst>
            <pc:docMk/>
            <pc:sldMk cId="1861435552" sldId="295"/>
            <ac:picMk id="7" creationId="{8138957A-CE04-4360-BFCD-8EEBEBFD0AD5}"/>
          </ac:picMkLst>
        </pc:picChg>
        <pc:picChg chg="add mod">
          <ac:chgData name="Dinh Hhoang" userId="e365d5ddec1496a9" providerId="LiveId" clId="{17A413D8-9D6E-4F49-BCFB-FCB8D7932152}" dt="2021-06-17T16:15:05.628" v="1032" actId="1076"/>
          <ac:picMkLst>
            <pc:docMk/>
            <pc:sldMk cId="1861435552" sldId="295"/>
            <ac:picMk id="8" creationId="{97D71179-A91E-4DA5-BA81-6CF86A505EA1}"/>
          </ac:picMkLst>
        </pc:picChg>
      </pc:sldChg>
      <pc:sldChg chg="addSp delSp modSp mod">
        <pc:chgData name="Dinh Hhoang" userId="e365d5ddec1496a9" providerId="LiveId" clId="{17A413D8-9D6E-4F49-BCFB-FCB8D7932152}" dt="2021-06-17T16:16:53.022" v="1233" actId="1038"/>
        <pc:sldMkLst>
          <pc:docMk/>
          <pc:sldMk cId="1870422765" sldId="296"/>
        </pc:sldMkLst>
        <pc:spChg chg="mod">
          <ac:chgData name="Dinh Hhoang" userId="e365d5ddec1496a9" providerId="LiveId" clId="{17A413D8-9D6E-4F49-BCFB-FCB8D7932152}" dt="2021-06-17T16:13:33.585" v="1000" actId="20577"/>
          <ac:spMkLst>
            <pc:docMk/>
            <pc:sldMk cId="1870422765" sldId="296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16:53.022" v="1233" actId="1038"/>
          <ac:picMkLst>
            <pc:docMk/>
            <pc:sldMk cId="1870422765" sldId="296"/>
            <ac:picMk id="6" creationId="{E9D58C64-27B0-43CF-B7AB-6AA199AADD3B}"/>
          </ac:picMkLst>
        </pc:picChg>
        <pc:picChg chg="del">
          <ac:chgData name="Dinh Hhoang" userId="e365d5ddec1496a9" providerId="LiveId" clId="{17A413D8-9D6E-4F49-BCFB-FCB8D7932152}" dt="2021-06-17T16:13:19.559" v="950" actId="478"/>
          <ac:picMkLst>
            <pc:docMk/>
            <pc:sldMk cId="1870422765" sldId="296"/>
            <ac:picMk id="7" creationId="{8138957A-CE04-4360-BFCD-8EEBEBFD0AD5}"/>
          </ac:picMkLst>
        </pc:picChg>
        <pc:picChg chg="add mod">
          <ac:chgData name="Dinh Hhoang" userId="e365d5ddec1496a9" providerId="LiveId" clId="{17A413D8-9D6E-4F49-BCFB-FCB8D7932152}" dt="2021-06-17T16:16:53.022" v="1233" actId="1038"/>
          <ac:picMkLst>
            <pc:docMk/>
            <pc:sldMk cId="1870422765" sldId="296"/>
            <ac:picMk id="8" creationId="{D4A30CDB-8290-4D48-B9C3-83F7F5629E75}"/>
          </ac:picMkLst>
        </pc:picChg>
      </pc:sldChg>
      <pc:sldChg chg="addSp delSp modSp mod">
        <pc:chgData name="Dinh Hhoang" userId="e365d5ddec1496a9" providerId="LiveId" clId="{17A413D8-9D6E-4F49-BCFB-FCB8D7932152}" dt="2021-06-17T16:13:11.344" v="949" actId="20577"/>
        <pc:sldMkLst>
          <pc:docMk/>
          <pc:sldMk cId="3036921093" sldId="297"/>
        </pc:sldMkLst>
        <pc:spChg chg="mod">
          <ac:chgData name="Dinh Hhoang" userId="e365d5ddec1496a9" providerId="LiveId" clId="{17A413D8-9D6E-4F49-BCFB-FCB8D7932152}" dt="2021-06-17T16:13:11.344" v="949" actId="20577"/>
          <ac:spMkLst>
            <pc:docMk/>
            <pc:sldMk cId="3036921093" sldId="297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13:01.806" v="904" actId="1076"/>
          <ac:picMkLst>
            <pc:docMk/>
            <pc:sldMk cId="3036921093" sldId="297"/>
            <ac:picMk id="6" creationId="{399DCE56-B965-4FD3-BE39-46569350C35F}"/>
          </ac:picMkLst>
        </pc:picChg>
        <pc:picChg chg="del">
          <ac:chgData name="Dinh Hhoang" userId="e365d5ddec1496a9" providerId="LiveId" clId="{17A413D8-9D6E-4F49-BCFB-FCB8D7932152}" dt="2021-06-17T16:12:57.610" v="901" actId="478"/>
          <ac:picMkLst>
            <pc:docMk/>
            <pc:sldMk cId="3036921093" sldId="297"/>
            <ac:picMk id="7" creationId="{8138957A-CE04-4360-BFCD-8EEBEBFD0AD5}"/>
          </ac:picMkLst>
        </pc:picChg>
      </pc:sldChg>
      <pc:sldChg chg="addSp delSp modSp mod">
        <pc:chgData name="Dinh Hhoang" userId="e365d5ddec1496a9" providerId="LiveId" clId="{17A413D8-9D6E-4F49-BCFB-FCB8D7932152}" dt="2021-06-17T16:12:46.371" v="900" actId="20577"/>
        <pc:sldMkLst>
          <pc:docMk/>
          <pc:sldMk cId="4017548853" sldId="298"/>
        </pc:sldMkLst>
        <pc:spChg chg="mod">
          <ac:chgData name="Dinh Hhoang" userId="e365d5ddec1496a9" providerId="LiveId" clId="{17A413D8-9D6E-4F49-BCFB-FCB8D7932152}" dt="2021-06-17T16:12:46.371" v="900" actId="20577"/>
          <ac:spMkLst>
            <pc:docMk/>
            <pc:sldMk cId="4017548853" sldId="298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12:37.742" v="852" actId="1076"/>
          <ac:picMkLst>
            <pc:docMk/>
            <pc:sldMk cId="4017548853" sldId="298"/>
            <ac:picMk id="6" creationId="{FE04385F-9B58-4C4D-9CB2-259FB8BE6974}"/>
          </ac:picMkLst>
        </pc:picChg>
        <pc:picChg chg="del">
          <ac:chgData name="Dinh Hhoang" userId="e365d5ddec1496a9" providerId="LiveId" clId="{17A413D8-9D6E-4F49-BCFB-FCB8D7932152}" dt="2021-06-17T16:12:29.016" v="848" actId="478"/>
          <ac:picMkLst>
            <pc:docMk/>
            <pc:sldMk cId="4017548853" sldId="298"/>
            <ac:picMk id="7" creationId="{8138957A-CE04-4360-BFCD-8EEBEBFD0AD5}"/>
          </ac:picMkLst>
        </pc:picChg>
      </pc:sldChg>
      <pc:sldChg chg="addSp delSp modSp mod">
        <pc:chgData name="Dinh Hhoang" userId="e365d5ddec1496a9" providerId="LiveId" clId="{17A413D8-9D6E-4F49-BCFB-FCB8D7932152}" dt="2021-06-17T16:12:22.521" v="847" actId="20577"/>
        <pc:sldMkLst>
          <pc:docMk/>
          <pc:sldMk cId="2859288933" sldId="299"/>
        </pc:sldMkLst>
        <pc:spChg chg="mod">
          <ac:chgData name="Dinh Hhoang" userId="e365d5ddec1496a9" providerId="LiveId" clId="{17A413D8-9D6E-4F49-BCFB-FCB8D7932152}" dt="2021-06-17T16:12:22.521" v="847" actId="20577"/>
          <ac:spMkLst>
            <pc:docMk/>
            <pc:sldMk cId="2859288933" sldId="299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12:15.573" v="817" actId="1076"/>
          <ac:picMkLst>
            <pc:docMk/>
            <pc:sldMk cId="2859288933" sldId="299"/>
            <ac:picMk id="6" creationId="{8CF01474-90D0-4492-93A9-9687B0A9E5C1}"/>
          </ac:picMkLst>
        </pc:picChg>
        <pc:picChg chg="del">
          <ac:chgData name="Dinh Hhoang" userId="e365d5ddec1496a9" providerId="LiveId" clId="{17A413D8-9D6E-4F49-BCFB-FCB8D7932152}" dt="2021-06-17T16:12:10.744" v="814" actId="478"/>
          <ac:picMkLst>
            <pc:docMk/>
            <pc:sldMk cId="2859288933" sldId="299"/>
            <ac:picMk id="7" creationId="{8138957A-CE04-4360-BFCD-8EEBEBFD0AD5}"/>
          </ac:picMkLst>
        </pc:picChg>
      </pc:sldChg>
      <pc:sldChg chg="addSp delSp modSp mod">
        <pc:chgData name="Dinh Hhoang" userId="e365d5ddec1496a9" providerId="LiveId" clId="{17A413D8-9D6E-4F49-BCFB-FCB8D7932152}" dt="2021-06-17T16:12:02.625" v="813" actId="20577"/>
        <pc:sldMkLst>
          <pc:docMk/>
          <pc:sldMk cId="3734997084" sldId="300"/>
        </pc:sldMkLst>
        <pc:spChg chg="mod">
          <ac:chgData name="Dinh Hhoang" userId="e365d5ddec1496a9" providerId="LiveId" clId="{17A413D8-9D6E-4F49-BCFB-FCB8D7932152}" dt="2021-06-17T16:12:02.625" v="813" actId="20577"/>
          <ac:spMkLst>
            <pc:docMk/>
            <pc:sldMk cId="3734997084" sldId="300"/>
            <ac:spMk id="5" creationId="{00000000-0000-0000-0000-000000000000}"/>
          </ac:spMkLst>
        </pc:spChg>
        <pc:picChg chg="add mod">
          <ac:chgData name="Dinh Hhoang" userId="e365d5ddec1496a9" providerId="LiveId" clId="{17A413D8-9D6E-4F49-BCFB-FCB8D7932152}" dt="2021-06-17T16:11:59.085" v="801" actId="1076"/>
          <ac:picMkLst>
            <pc:docMk/>
            <pc:sldMk cId="3734997084" sldId="300"/>
            <ac:picMk id="6" creationId="{3FB3E3B2-66FC-43E4-BB74-A82002E0B18E}"/>
          </ac:picMkLst>
        </pc:picChg>
        <pc:picChg chg="del">
          <ac:chgData name="Dinh Hhoang" userId="e365d5ddec1496a9" providerId="LiveId" clId="{17A413D8-9D6E-4F49-BCFB-FCB8D7932152}" dt="2021-06-17T16:11:47.926" v="796" actId="478"/>
          <ac:picMkLst>
            <pc:docMk/>
            <pc:sldMk cId="3734997084" sldId="300"/>
            <ac:picMk id="7" creationId="{8138957A-CE04-4360-BFCD-8EEBEBFD0AD5}"/>
          </ac:picMkLst>
        </pc:picChg>
      </pc:sldChg>
    </pc:docChg>
  </pc:docChgLst>
</pc:chgInfo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06/17/21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-457200" y="114300"/>
            <a:ext cx="19202400" cy="126983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708"/>
              </a:lnSpc>
            </a:pPr>
            <a:r>
              <a:rPr lang="en-US" sz="6600" dirty="0">
                <a:solidFill>
                  <a:srgbClr val="3D2E12"/>
                </a:solidFill>
                <a:latin typeface="Cormorant Garamond Light"/>
              </a:rPr>
              <a:t>NHẬP MÔN CÔNG NGHỆ PHẦN MỀM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391400" y="5783752"/>
            <a:ext cx="7282691" cy="1779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4688"/>
              </a:lnSpc>
              <a:spcBef>
                <a:spcPct val="0"/>
              </a:spcBef>
            </a:pPr>
            <a:r>
              <a:rPr lang="en-US" sz="4400" dirty="0">
                <a:solidFill>
                  <a:srgbClr val="3D2E12"/>
                </a:solidFill>
                <a:latin typeface="Cormorant Garamond Light"/>
              </a:rPr>
              <a:t>NHÓM LỚP: </a:t>
            </a:r>
            <a:r>
              <a:rPr lang="en-US" sz="4400" dirty="0">
                <a:solidFill>
                  <a:srgbClr val="3D2E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06</a:t>
            </a:r>
          </a:p>
          <a:p>
            <a:pPr>
              <a:lnSpc>
                <a:spcPts val="4688"/>
              </a:lnSpc>
              <a:spcBef>
                <a:spcPct val="0"/>
              </a:spcBef>
            </a:pPr>
            <a:endParaRPr lang="en-US" sz="4400" dirty="0">
              <a:solidFill>
                <a:srgbClr val="3D2E12"/>
              </a:solidFill>
              <a:latin typeface="Cormorant Garamond Light"/>
            </a:endParaRPr>
          </a:p>
          <a:p>
            <a:pPr>
              <a:lnSpc>
                <a:spcPts val="4688"/>
              </a:lnSpc>
              <a:spcBef>
                <a:spcPct val="0"/>
              </a:spcBef>
            </a:pPr>
            <a:r>
              <a:rPr lang="en-US" sz="3348" dirty="0">
                <a:solidFill>
                  <a:srgbClr val="3D2E12"/>
                </a:solidFill>
                <a:latin typeface="Cormorant Garamond Light"/>
              </a:rPr>
              <a:t>NHÓM THỰC HIỆN: </a:t>
            </a:r>
            <a:r>
              <a:rPr lang="en-US" sz="3348" dirty="0">
                <a:solidFill>
                  <a:srgbClr val="3D2E1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09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21C7B4BD-5ADB-4159-800F-E2708A6E3FE9}"/>
              </a:ext>
            </a:extLst>
          </p:cNvPr>
          <p:cNvSpPr txBox="1"/>
          <p:nvPr/>
        </p:nvSpPr>
        <p:spPr>
          <a:xfrm>
            <a:off x="-457200" y="2267954"/>
            <a:ext cx="19202400" cy="26420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10708"/>
              </a:lnSpc>
            </a:pPr>
            <a:r>
              <a:rPr lang="en-US" sz="6600" dirty="0">
                <a:solidFill>
                  <a:srgbClr val="3D2E12"/>
                </a:solidFill>
                <a:latin typeface="Cormorant Garamond Light"/>
              </a:rPr>
              <a:t>ĐỀ TÀI:</a:t>
            </a:r>
          </a:p>
          <a:p>
            <a:pPr algn="ctr">
              <a:lnSpc>
                <a:spcPts val="10708"/>
              </a:lnSpc>
            </a:pPr>
            <a:r>
              <a:rPr lang="en-US" sz="6600" dirty="0">
                <a:solidFill>
                  <a:srgbClr val="3D2E12"/>
                </a:solidFill>
                <a:latin typeface="Cormorant Garamond Light"/>
              </a:rPr>
              <a:t>WEBSITE HỖ TRỢ TÌM NHÀ TRỌ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1. Giao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diện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đăng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ký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8" name="Content Placeholder 3" descr="https://lh6.googleusercontent.com/tCehG8SQegFP-pwK09etFbwnI1YDWTgsr724iG7xQdV8u5jHYEazzdxsbiO71lQ_hoETi4jUjPbIAGhbVQQIXk7GeRj5JRDAqw9zWgt2DPLHzWsl5DpvdvllDC566wk_phNMKvns">
            <a:extLst>
              <a:ext uri="{FF2B5EF4-FFF2-40B4-BE49-F238E27FC236}">
                <a16:creationId xmlns:a16="http://schemas.microsoft.com/office/drawing/2014/main" id="{B7374D61-8BE0-4DD8-8376-FD605E9AD64F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474" y="2132419"/>
            <a:ext cx="13976575" cy="80177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65414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1. Giao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diện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xem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bài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đăng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Picture 5" descr="https://lh5.googleusercontent.com/ggqwScoHWVA51b8java_FivUeuonn73O5KZOHa-3nr0MabZl-r-NWDAxDGaQx5FPueB5FzsddsiTYsooR9JqfocmkDEfNjHPm2QU4jIWjXDHTkx4r--26h8EhvfgAWWW6F5_nJYC">
            <a:extLst>
              <a:ext uri="{FF2B5EF4-FFF2-40B4-BE49-F238E27FC236}">
                <a16:creationId xmlns:a16="http://schemas.microsoft.com/office/drawing/2014/main" id="{B1244BAC-DD33-45F9-99FC-B930A67AA8D5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1943100"/>
            <a:ext cx="6028037" cy="7681439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 descr="https://lh5.googleusercontent.com/lvVi7-cTZZKmqQIwnrTjgGqJsa9DtWcY69d4LKeVYJlek_jzoQsqNKAv5FM3vpJj01cHMlfS6l4_zPiEOsNBbaKUl5O-Scop4Xgcw2rkox2Gkn_1RC25UfCgRGb4hDnOw87m7BPR">
            <a:extLst>
              <a:ext uri="{FF2B5EF4-FFF2-40B4-BE49-F238E27FC236}">
                <a16:creationId xmlns:a16="http://schemas.microsoft.com/office/drawing/2014/main" id="{1F6902CF-1FA6-4A69-B69F-4DA73A4DEE7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9066" y="1839586"/>
            <a:ext cx="6819108" cy="778495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22152600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1. Giao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diện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tìm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phòng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trọ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Content Placeholder 3" descr="https://lh6.googleusercontent.com/vne5QGIQB64a9RsFLkYs0wnhsM49XnS-sC9BhVxCo6mhSG9_flt-4YZqW5bvVC-0XMMEYC21NWAlq8nhpgCUjUGB581jocCRy3fMHGTYBAF0BRiU__kLeBV6nee5Dig3ZUUQT34_">
            <a:extLst>
              <a:ext uri="{FF2B5EF4-FFF2-40B4-BE49-F238E27FC236}">
                <a16:creationId xmlns:a16="http://schemas.microsoft.com/office/drawing/2014/main" id="{515051F9-E0F1-42E5-8601-4C920673438C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00300" y="2072302"/>
            <a:ext cx="13487400" cy="790212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8720923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1. Giao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diện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đăng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phòng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Picture 5" descr="https://lh4.googleusercontent.com/A1ZJMsnlwAkSUyQc82gWypbY_jJrwmpPPTagPaJCKyaubd2ptJCzfUCxfe7NXbb14g6p7GWBA8U-XGmtIp42tq5SbvIwgqMoRBd07SOwREnTG6BOzwL4TKX2XQz0ZEcpjeWhYhtu">
            <a:extLst>
              <a:ext uri="{FF2B5EF4-FFF2-40B4-BE49-F238E27FC236}">
                <a16:creationId xmlns:a16="http://schemas.microsoft.com/office/drawing/2014/main" id="{B97109F7-3FBC-4AAA-9FAE-8F2126991082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6064187"/>
            <a:ext cx="14112871" cy="3965468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6" descr="https://lh5.googleusercontent.com/WoIE7NiDxRjBbAEgrONW_vny95hm1C1hw8oJ6zQP__2pGlktsB9M8n8vGuuZmuj7fBo5uG08sb7__kauW_rLxkW4LRA3qO8FdggrXvFynpxVhEmIlp8byqhg4seXB8qQ-wKVH6Yk">
            <a:extLst>
              <a:ext uri="{FF2B5EF4-FFF2-40B4-BE49-F238E27FC236}">
                <a16:creationId xmlns:a16="http://schemas.microsoft.com/office/drawing/2014/main" id="{1D5A902A-CD01-44C6-A2BC-3030B92DD1EB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8400" y="2095019"/>
            <a:ext cx="14112871" cy="609696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326332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1. Giao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diện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đăng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xuất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B3E3B2-66FC-43E4-BB74-A82002E0B18E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617" y="4132727"/>
            <a:ext cx="17994383" cy="2835479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734997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1. Giao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diện</a:t>
            </a:r>
            <a:r>
              <a:rPr lang="en-US" sz="2750" b="1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en-US" sz="2750" b="1" dirty="0" err="1">
                <a:solidFill>
                  <a:srgbClr val="3D2E12"/>
                </a:solidFill>
                <a:latin typeface="Cormorant Garamond Medium"/>
              </a:rPr>
              <a:t>bình</a:t>
            </a:r>
            <a:r>
              <a:rPr lang="en-US" sz="2750" b="1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en-US" sz="2750" b="1" dirty="0" err="1">
                <a:solidFill>
                  <a:srgbClr val="3D2E12"/>
                </a:solidFill>
                <a:latin typeface="Cormorant Garamond Medium"/>
              </a:rPr>
              <a:t>luận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CF01474-90D0-4492-93A9-9687B0A9E5C1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0" y="1919010"/>
            <a:ext cx="8305800" cy="806945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8592889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Xem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bản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đồ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E04385F-9B58-4C4D-9CB2-259FB8BE6974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16808" y="1978786"/>
            <a:ext cx="15654383" cy="807720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0175488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Xem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tài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khoản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người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dùng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99DCE56-B965-4FD3-BE39-46569350C35F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53000" y="1909127"/>
            <a:ext cx="7752571" cy="8065302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0369210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Chỉnh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sửa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thông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tin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cá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nhân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9D58C64-27B0-43CF-B7AB-6AA199AADD3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5926" y="2034149"/>
            <a:ext cx="7964804" cy="4599592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A30CDB-8290-4D48-B9C3-83F7F5629E75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45929" y="6667500"/>
            <a:ext cx="7979471" cy="353582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704227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Thêm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,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xoá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bài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đăng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khỏi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danh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sách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quan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tâm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1F0131D-F353-4619-9D3E-39F7C32381A5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651" y="3399830"/>
            <a:ext cx="9872028" cy="472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7D71179-A91E-4DA5-BA81-6CF86A505EA1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44200" y="1590181"/>
            <a:ext cx="7243149" cy="8615747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61435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62100" y="1375473"/>
            <a:ext cx="15178408" cy="140038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11480"/>
              </a:lnSpc>
              <a:spcBef>
                <a:spcPct val="0"/>
              </a:spcBef>
            </a:pPr>
            <a:r>
              <a:rPr lang="en-US" sz="8200" dirty="0">
                <a:solidFill>
                  <a:srgbClr val="3D2E12"/>
                </a:solidFill>
                <a:latin typeface="Cormorant Garamond Light"/>
              </a:rPr>
              <a:t>THÀNH VIÊN TRONG NHÓM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432605" y="3238500"/>
            <a:ext cx="13422789" cy="597234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Kim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Vân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Anh – B18DCCN014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Ngô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Hòa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B18DCCN231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Đình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Hoàng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B18DCCN242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4.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Nguyễn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Văn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Quân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B18DCCN495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5.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Phạm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Như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Quỳnh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B18DCCN505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6.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Dương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Xuân</a:t>
            </a:r>
            <a:r>
              <a:rPr lang="en-US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Sang – B18DCCN506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88A7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t="31250" b="31250"/>
            <a:stretch>
              <a:fillRect/>
            </a:stretch>
          </p:blipFill>
          <p:spPr>
            <a:xfrm>
              <a:off x="0" y="0"/>
              <a:ext cx="24384000" cy="13716000"/>
            </a:xfrm>
            <a:prstGeom prst="rect">
              <a:avLst/>
            </a:prstGeom>
          </p:spPr>
        </p:pic>
      </p:grpSp>
      <p:sp>
        <p:nvSpPr>
          <p:cNvPr id="4" name="TextBox 4"/>
          <p:cNvSpPr txBox="1"/>
          <p:nvPr/>
        </p:nvSpPr>
        <p:spPr>
          <a:xfrm>
            <a:off x="1295723" y="4473284"/>
            <a:ext cx="16294481" cy="134043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10560"/>
              </a:lnSpc>
            </a:pPr>
            <a:r>
              <a:rPr lang="en-US" sz="8800" b="1" dirty="0" err="1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Cảm</a:t>
            </a:r>
            <a:r>
              <a:rPr lang="en-US" sz="8800" b="1" dirty="0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 </a:t>
            </a:r>
            <a:r>
              <a:rPr lang="en-US" sz="8800" b="1" dirty="0" err="1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ơn</a:t>
            </a:r>
            <a:r>
              <a:rPr lang="en-US" sz="8800" b="1" dirty="0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 </a:t>
            </a:r>
            <a:r>
              <a:rPr lang="en-US" sz="8800" b="1" dirty="0" err="1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thầy</a:t>
            </a:r>
            <a:r>
              <a:rPr lang="en-US" sz="8800" b="1" dirty="0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 </a:t>
            </a:r>
            <a:r>
              <a:rPr lang="en-US" sz="8800" b="1" dirty="0" err="1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và</a:t>
            </a:r>
            <a:r>
              <a:rPr lang="en-US" sz="8800" b="1" dirty="0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 </a:t>
            </a:r>
            <a:r>
              <a:rPr lang="en-US" sz="8800" b="1" dirty="0" err="1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các</a:t>
            </a:r>
            <a:r>
              <a:rPr lang="en-US" sz="8800" b="1" dirty="0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 </a:t>
            </a:r>
            <a:r>
              <a:rPr lang="en-US" sz="8800" b="1" dirty="0" err="1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bạn</a:t>
            </a:r>
            <a:r>
              <a:rPr lang="en-US" sz="8800" b="1" dirty="0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 </a:t>
            </a:r>
            <a:r>
              <a:rPr lang="en-US" sz="8800" b="1" dirty="0" err="1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đã</a:t>
            </a:r>
            <a:r>
              <a:rPr lang="en-US" sz="8800" b="1" dirty="0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 </a:t>
            </a:r>
            <a:r>
              <a:rPr lang="en-US" sz="8800" b="1" dirty="0" err="1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lắng</a:t>
            </a:r>
            <a:r>
              <a:rPr lang="en-US" sz="8800" b="1" dirty="0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 </a:t>
            </a:r>
            <a:r>
              <a:rPr lang="en-US" sz="8800" b="1" dirty="0" err="1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nghe</a:t>
            </a:r>
            <a:endParaRPr lang="en-US" sz="8800" b="1" dirty="0">
              <a:solidFill>
                <a:srgbClr val="3D2E12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Cormorant Garamond Light"/>
            </a:endParaRPr>
          </a:p>
        </p:txBody>
      </p:sp>
      <p:sp>
        <p:nvSpPr>
          <p:cNvPr id="6" name="AutoShape 6"/>
          <p:cNvSpPr/>
          <p:nvPr/>
        </p:nvSpPr>
        <p:spPr>
          <a:xfrm>
            <a:off x="1295723" y="8238077"/>
            <a:ext cx="15875381" cy="0"/>
          </a:xfrm>
          <a:prstGeom prst="line">
            <a:avLst/>
          </a:prstGeom>
          <a:ln w="9525" cap="flat">
            <a:solidFill>
              <a:srgbClr val="3D2E12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867400" y="1728345"/>
            <a:ext cx="7315200" cy="112915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8130"/>
              </a:lnSpc>
            </a:pPr>
            <a:r>
              <a:rPr lang="en-US" sz="9600" b="1" dirty="0">
                <a:solidFill>
                  <a:srgbClr val="3D2E1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rmorant Garamond Light"/>
              </a:rPr>
              <a:t>NỘI DUNG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447800" y="4152900"/>
            <a:ext cx="15392400" cy="418704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1371600" lvl="0" indent="-1371600" algn="l">
              <a:lnSpc>
                <a:spcPts val="4480"/>
              </a:lnSpc>
              <a:spcBef>
                <a:spcPct val="0"/>
              </a:spcBef>
              <a:buAutoNum type="romanUcPeriod"/>
            </a:pP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Giới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thiệu</a:t>
            </a:r>
            <a:endParaRPr lang="en-US" sz="8000" dirty="0">
              <a:solidFill>
                <a:srgbClr val="3D2E12"/>
              </a:solidFill>
              <a:latin typeface="Cormorant Garamond Light"/>
            </a:endParaRPr>
          </a:p>
          <a:p>
            <a:pPr marL="1371600" lvl="0" indent="-1371600" algn="l">
              <a:lnSpc>
                <a:spcPts val="4480"/>
              </a:lnSpc>
              <a:spcBef>
                <a:spcPct val="0"/>
              </a:spcBef>
              <a:buAutoNum type="romanUcPeriod"/>
            </a:pPr>
            <a:endParaRPr lang="en-US" sz="8000" dirty="0">
              <a:solidFill>
                <a:srgbClr val="3D2E12"/>
              </a:solidFill>
              <a:latin typeface="Cormorant Garamond Light"/>
            </a:endParaRPr>
          </a:p>
          <a:p>
            <a:pPr marL="1371600" lvl="0" indent="-1371600" algn="l">
              <a:lnSpc>
                <a:spcPts val="4480"/>
              </a:lnSpc>
              <a:spcBef>
                <a:spcPct val="0"/>
              </a:spcBef>
              <a:buAutoNum type="romanUcPeriod"/>
            </a:pPr>
            <a:endParaRPr lang="en-US" sz="8000" dirty="0">
              <a:solidFill>
                <a:srgbClr val="3D2E12"/>
              </a:solidFill>
              <a:latin typeface="Cormorant Garamond Light"/>
            </a:endParaRPr>
          </a:p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II.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Những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công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việc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đã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làm</a:t>
            </a:r>
            <a:endParaRPr lang="en-US" sz="8000" dirty="0">
              <a:solidFill>
                <a:srgbClr val="3D2E12"/>
              </a:solidFill>
              <a:latin typeface="Cormorant Garamond Light"/>
            </a:endParaRPr>
          </a:p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endParaRPr lang="en-US" sz="8000" dirty="0">
              <a:solidFill>
                <a:srgbClr val="3D2E12"/>
              </a:solidFill>
              <a:latin typeface="Cormorant Garamond Light"/>
            </a:endParaRPr>
          </a:p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endParaRPr lang="en-US" sz="8000" dirty="0">
              <a:solidFill>
                <a:srgbClr val="3D2E12"/>
              </a:solidFill>
              <a:latin typeface="Cormorant Garamond Light"/>
            </a:endParaRPr>
          </a:p>
          <a:p>
            <a:pPr marL="0" lvl="0" indent="0" algn="l">
              <a:lnSpc>
                <a:spcPts val="4480"/>
              </a:lnSpc>
              <a:spcBef>
                <a:spcPct val="0"/>
              </a:spcBef>
            </a:pP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III.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Kết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quả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và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hình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</a:t>
            </a:r>
            <a:r>
              <a:rPr lang="en-US" sz="8000" dirty="0" err="1">
                <a:solidFill>
                  <a:srgbClr val="3D2E12"/>
                </a:solidFill>
                <a:latin typeface="Cormorant Garamond Light"/>
              </a:rPr>
              <a:t>ảnh</a:t>
            </a:r>
            <a:r>
              <a:rPr lang="en-US" sz="8000" dirty="0">
                <a:solidFill>
                  <a:srgbClr val="3D2E12"/>
                </a:solidFill>
                <a:latin typeface="Cormorant Garamond Light"/>
              </a:rPr>
              <a:t> demo</a:t>
            </a:r>
          </a:p>
        </p:txBody>
      </p:sp>
      <p:sp>
        <p:nvSpPr>
          <p:cNvPr id="4" name="AutoShape 4"/>
          <p:cNvSpPr/>
          <p:nvPr/>
        </p:nvSpPr>
        <p:spPr>
          <a:xfrm>
            <a:off x="1383919" y="1389624"/>
            <a:ext cx="15875381" cy="0"/>
          </a:xfrm>
          <a:prstGeom prst="line">
            <a:avLst/>
          </a:prstGeom>
          <a:ln w="9525" cap="flat">
            <a:solidFill>
              <a:srgbClr val="988A71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1143000"/>
            <a:ext cx="6212906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>
              <a:lnSpc>
                <a:spcPts val="7230"/>
              </a:lnSpc>
            </a:pPr>
            <a:r>
              <a:rPr lang="en-US" sz="6025" dirty="0">
                <a:solidFill>
                  <a:srgbClr val="3D2E12"/>
                </a:solidFill>
                <a:latin typeface="Cormorant Garamond Light"/>
              </a:rPr>
              <a:t>I. GIỚI THIỆU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552700"/>
            <a:ext cx="13982700" cy="677108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>
              <a:lnSpc>
                <a:spcPts val="3300"/>
              </a:lnSpc>
            </a:pPr>
            <a:r>
              <a:rPr lang="vi-VN" sz="2750" b="1" dirty="0">
                <a:solidFill>
                  <a:srgbClr val="3D2E12"/>
                </a:solidFill>
                <a:latin typeface="Cormorant Garamond Medium"/>
              </a:rPr>
              <a:t>a. Mô </a:t>
            </a:r>
            <a:r>
              <a:rPr lang="vi-VN" sz="2750" b="1" dirty="0" err="1">
                <a:solidFill>
                  <a:srgbClr val="3D2E12"/>
                </a:solidFill>
                <a:latin typeface="Cormorant Garamond Medium"/>
              </a:rPr>
              <a:t>tả</a:t>
            </a:r>
            <a:r>
              <a:rPr lang="vi-VN" sz="2750" b="1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b="1" dirty="0" err="1">
                <a:solidFill>
                  <a:srgbClr val="3D2E12"/>
                </a:solidFill>
                <a:latin typeface="Cormorant Garamond Medium"/>
              </a:rPr>
              <a:t>bài</a:t>
            </a:r>
            <a:r>
              <a:rPr lang="vi-VN" sz="2750" b="1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b="1" dirty="0" err="1">
                <a:solidFill>
                  <a:srgbClr val="3D2E12"/>
                </a:solidFill>
                <a:latin typeface="Cormorant Garamond Medium"/>
              </a:rPr>
              <a:t>toán</a:t>
            </a:r>
            <a:endParaRPr lang="vi-VN" sz="2750" b="1" dirty="0">
              <a:solidFill>
                <a:srgbClr val="3D2E12"/>
              </a:solidFill>
              <a:latin typeface="Cormorant Garamond Medium"/>
            </a:endParaRPr>
          </a:p>
          <a:p>
            <a:pPr marL="0" lvl="0" indent="0">
              <a:lnSpc>
                <a:spcPts val="3300"/>
              </a:lnSpc>
            </a:pP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Ý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tưởng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của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chúng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em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xuất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phát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từ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thực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tế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là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những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sinh viên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đã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từng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gặp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khó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khăn trong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quá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trình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tìm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nhà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trọ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trong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những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ngày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đầu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nhập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học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.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Để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khắc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phục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tình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trạng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này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,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nhóm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em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muốn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xây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dựng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một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phần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mềm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để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giúp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các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sinh viên như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mình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tiết kiệm được thời gian tìm trọ, nhanh chóng ổn định chỗ ở để có môi trường học tập và làm việc tốt nhất, thuận tiện nhất.</a:t>
            </a:r>
            <a:endParaRPr lang="en-US" sz="2750" dirty="0">
              <a:solidFill>
                <a:srgbClr val="3D2E12"/>
              </a:solidFill>
              <a:latin typeface="Cormorant Garamond Medium"/>
            </a:endParaRPr>
          </a:p>
          <a:p>
            <a:pPr marL="0" lvl="0" indent="0">
              <a:lnSpc>
                <a:spcPts val="3300"/>
              </a:lnSpc>
            </a:pPr>
            <a:endParaRPr lang="en-US" sz="2750" dirty="0">
              <a:solidFill>
                <a:srgbClr val="3D2E12"/>
              </a:solidFill>
              <a:latin typeface="Cormorant Garamond Medium"/>
            </a:endParaRPr>
          </a:p>
          <a:p>
            <a:pPr marL="0" lvl="0" indent="0">
              <a:lnSpc>
                <a:spcPts val="3300"/>
              </a:lnSpc>
            </a:pPr>
            <a:r>
              <a:rPr lang="vi-VN" sz="2750" b="1" dirty="0">
                <a:solidFill>
                  <a:srgbClr val="3D2E12"/>
                </a:solidFill>
                <a:latin typeface="Cormorant Garamond Medium"/>
              </a:rPr>
              <a:t>b. </a:t>
            </a:r>
            <a:r>
              <a:rPr lang="vi-VN" sz="2750" b="1" dirty="0" err="1">
                <a:solidFill>
                  <a:srgbClr val="3D2E12"/>
                </a:solidFill>
                <a:latin typeface="Cormorant Garamond Medium"/>
              </a:rPr>
              <a:t>Mục</a:t>
            </a:r>
            <a:r>
              <a:rPr lang="vi-VN" sz="2750" b="1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b="1" dirty="0" err="1">
                <a:solidFill>
                  <a:srgbClr val="3D2E12"/>
                </a:solidFill>
                <a:latin typeface="Cormorant Garamond Medium"/>
              </a:rPr>
              <a:t>đích</a:t>
            </a:r>
            <a:endParaRPr lang="vi-VN" sz="2750" b="1" dirty="0">
              <a:solidFill>
                <a:srgbClr val="3D2E12"/>
              </a:solidFill>
              <a:latin typeface="Cormorant Garamond Medium"/>
            </a:endParaRPr>
          </a:p>
          <a:p>
            <a:pPr marL="0" lvl="0" indent="0">
              <a:lnSpc>
                <a:spcPts val="3300"/>
              </a:lnSpc>
            </a:pP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Nhóm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em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đã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thảo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luận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và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đưa ra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đề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xuất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thực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hiện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một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trang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web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hỗ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trợ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những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người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dùng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, sinh viên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có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nhu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cầu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tìm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kiếm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nhà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ở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hoặc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phòng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trọ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. Trang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web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được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thiết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kế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với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mục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đích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giúp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người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dùng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tối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ưu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hóa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được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các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bước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,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đặc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biệt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là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thời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gian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tìm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kiếm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thông tin. Bên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cạnh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đó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trang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web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giúp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đáp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ứng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được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các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yêu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cầu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tìm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kiếm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mà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người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dùng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đề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ra như: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phù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hợp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với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điều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kiện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kinh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tế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,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địa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điểm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, an ninh,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tiện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nghi, cơ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sở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vật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chất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, giao thông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thuận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tiện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…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Ngoài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ra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thì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trang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web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sẽ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cố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gắng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cải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tiến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và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cung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cấp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các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dịch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vụ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tiện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ích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đa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dạng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như: lưu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trữ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thông tin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tìm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kiếm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,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ủng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hộ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nhóm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phát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triển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trang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web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,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tạo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ra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các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mục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gợi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ý nhanh,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mở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rộng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phạm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vi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tìm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kiếm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nhà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trọ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,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được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đánh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giá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tốt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để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người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dùng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có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được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những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lựa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chọn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tốt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 </a:t>
            </a:r>
            <a:r>
              <a:rPr lang="vi-VN" sz="2750" dirty="0" err="1">
                <a:solidFill>
                  <a:srgbClr val="3D2E12"/>
                </a:solidFill>
                <a:latin typeface="Cormorant Garamond Medium"/>
              </a:rPr>
              <a:t>nhất</a:t>
            </a:r>
            <a:r>
              <a:rPr lang="vi-VN" sz="2750" dirty="0">
                <a:solidFill>
                  <a:srgbClr val="3D2E12"/>
                </a:solidFill>
                <a:latin typeface="Cormorant Garamond Medium"/>
              </a:rPr>
              <a:t>…</a:t>
            </a:r>
          </a:p>
          <a:p>
            <a:pPr marL="0" lvl="0" indent="0">
              <a:lnSpc>
                <a:spcPts val="3300"/>
              </a:lnSpc>
            </a:pPr>
            <a:endParaRPr lang="vi-VN" sz="2750" dirty="0">
              <a:solidFill>
                <a:srgbClr val="3D2E12"/>
              </a:solidFill>
              <a:latin typeface="Cormorant Garamond Medium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28700" y="1143000"/>
            <a:ext cx="6212906" cy="923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I. GIỚI THIỆU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028700" y="2552700"/>
            <a:ext cx="13982700" cy="4655121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c. </a:t>
            </a:r>
            <a:r>
              <a:rPr kumimoji="0" lang="vi-VN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Phạm</a:t>
            </a:r>
            <a:r>
              <a:rPr kumimoji="0" lang="vi-VN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vi</a:t>
            </a:r>
          </a:p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Phạm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vi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nằm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trong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giới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hạn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môn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học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Nhập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môn công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nghệ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phần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mềm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Phạm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vi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người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dùng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: </a:t>
            </a:r>
          </a:p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Đối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tượng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người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dùng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chủ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yếu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của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trang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web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trước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hết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là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phục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vụ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các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bạn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sinh viên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có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nhu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cầu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tìm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phòng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trọ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,</a:t>
            </a:r>
          </a:p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Mở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rộng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phạm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vi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đối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tượng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có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thể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là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người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đi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làm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,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các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hộ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gia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đình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nhỏ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lẻ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muốn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thuê căn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hộ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, chung cư.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Các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công ty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nhỏ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,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các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team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muốn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thuê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lại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địa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điểm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để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làm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văn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phòng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, nơi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làm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việc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… </a:t>
            </a:r>
          </a:p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Phạm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vi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sử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dụng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: trang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web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sử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dụng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riêng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lẻ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trên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các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thiết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bị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cá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nhân như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điện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thoại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,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pc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,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ipad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…</a:t>
            </a:r>
          </a:p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Phạm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vi ngôn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ngữ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: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phầm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mềm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sử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dụng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ngôn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ngữ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tiếng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Việt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và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vi-VN" sz="2750" b="0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tiếng</a:t>
            </a:r>
            <a:r>
              <a:rPr kumimoji="0" lang="vi-VN" sz="2750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Anh.</a:t>
            </a:r>
          </a:p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849634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II. NHỮNG CÔNG VIỆC ĐÃ LÀM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7264066" y="9639300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Sơ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đồ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phân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rã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chức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năng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Content Placeholder 4">
            <a:extLst>
              <a:ext uri="{FF2B5EF4-FFF2-40B4-BE49-F238E27FC236}">
                <a16:creationId xmlns:a16="http://schemas.microsoft.com/office/drawing/2014/main" id="{B91CAA4E-7C9A-4824-9963-700C8D2490CD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600" y="1783667"/>
            <a:ext cx="5491115" cy="7307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31749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1. Giao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diện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trang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chủ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7" name="Picture 6" descr="https://lh3.googleusercontent.com/uSvJXEFGoMe-t-1sfotjfgndUn1hqo5rn4bqVgH70Wt-oJg5VgYAjVbMRPrxJdDzwvhMBdiKW7zeo45GYoNBMRb8txI3ORDKratN4qEpH7v1G41gzZBkoVouT3Glm9NA5wswUch0">
            <a:extLst>
              <a:ext uri="{FF2B5EF4-FFF2-40B4-BE49-F238E27FC236}">
                <a16:creationId xmlns:a16="http://schemas.microsoft.com/office/drawing/2014/main" id="{DCC79CB2-338D-4B6E-8619-C8653A103C4B}"/>
              </a:ext>
            </a:extLst>
          </p:cNvPr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7642" y="1943100"/>
            <a:ext cx="6537158" cy="763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Content Placeholder 3" descr="https://lh5.googleusercontent.com/uz4aj-6ynnPiJdfzfEIKH1M80qLjnTvAEYlYSCjv5kUfgKXc_66F_ZJG5mw2pzK4P6IiEbbtMACOtkRJ0fxZYiFBL6_oCO0CswTZQQzIKKQhy0cc-cGYd4xo9eNCWoA4eiPlCk5D">
            <a:extLst>
              <a:ext uri="{FF2B5EF4-FFF2-40B4-BE49-F238E27FC236}">
                <a16:creationId xmlns:a16="http://schemas.microsoft.com/office/drawing/2014/main" id="{2150A05A-CFBA-451D-B898-EB757CEDE948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65627" y="1943100"/>
            <a:ext cx="7585452" cy="763472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2804060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1. Giao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diện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trang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chủ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6" name="Content Placeholder 3" descr="https://lh6.googleusercontent.com/Sp_YlrQFXMl2iYB8_f5UUGmT806CL926QzOX-x3aZ-0qbuB9r9_bQYlsBIUygVZAKDflQnhq6deWclrJh3z_6OR9-LN-wGVjzWew5sLFIudL_1FemEsRxCGHktW-hEg8B2J9Krrr">
            <a:extLst>
              <a:ext uri="{FF2B5EF4-FFF2-40B4-BE49-F238E27FC236}">
                <a16:creationId xmlns:a16="http://schemas.microsoft.com/office/drawing/2014/main" id="{497A128A-D2B2-4A5E-87CC-BB8789303343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9200" y="2194087"/>
            <a:ext cx="6781800" cy="7262158"/>
          </a:xfrm>
          <a:prstGeom prst="rect">
            <a:avLst/>
          </a:prstGeom>
          <a:noFill/>
          <a:ln>
            <a:noFill/>
          </a:ln>
        </p:spPr>
      </p:pic>
      <p:pic>
        <p:nvPicPr>
          <p:cNvPr id="9" name="Content Placeholder 3" descr="https://lh5.googleusercontent.com/GXigjHMXiZUETC6kO2p7XZrHtA9v00wlzJd5sJOuxt_RCxlA4r3w-wRf3XCF9YiNYmS3taQFt6L9j0oofCOnTpWCn6zO1RHZ1FbdVglXVfnb29eJOW_mSVZtLQxIEqpInYPXcSpS">
            <a:extLst>
              <a:ext uri="{FF2B5EF4-FFF2-40B4-BE49-F238E27FC236}">
                <a16:creationId xmlns:a16="http://schemas.microsoft.com/office/drawing/2014/main" id="{6B7795AB-4336-4619-B0A3-14E5970CEADA}"/>
              </a:ext>
            </a:extLst>
          </p:cNvPr>
          <p:cNvPicPr>
            <a:picLocks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53600" y="2194086"/>
            <a:ext cx="7217320" cy="726215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567003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1DDD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685800" y="312571"/>
            <a:ext cx="12534900" cy="9233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723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6025" b="0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Light"/>
                <a:ea typeface="+mn-ea"/>
                <a:cs typeface="+mn-cs"/>
              </a:rPr>
              <a:t>III. KẾT QUẢ VÀ HÌNH ẢNH DEMO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689811" y="1253948"/>
            <a:ext cx="13982700" cy="423193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ts val="33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1. Giao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diện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đăng</a:t>
            </a:r>
            <a:r>
              <a:rPr kumimoji="0" lang="en-US" sz="2750" b="1" i="0" u="none" strike="noStrike" kern="1200" cap="none" spc="0" normalizeH="0" baseline="0" noProof="0" dirty="0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 </a:t>
            </a:r>
            <a:r>
              <a:rPr kumimoji="0" lang="en-US" sz="2750" b="1" i="0" u="none" strike="noStrike" kern="1200" cap="none" spc="0" normalizeH="0" baseline="0" noProof="0" dirty="0" err="1">
                <a:ln>
                  <a:noFill/>
                </a:ln>
                <a:solidFill>
                  <a:srgbClr val="3D2E12"/>
                </a:solidFill>
                <a:effectLst/>
                <a:uLnTx/>
                <a:uFillTx/>
                <a:latin typeface="Cormorant Garamond Medium"/>
                <a:ea typeface="+mn-ea"/>
                <a:cs typeface="+mn-cs"/>
              </a:rPr>
              <a:t>nhập</a:t>
            </a:r>
            <a:endParaRPr kumimoji="0" lang="vi-VN" sz="2750" b="0" i="0" u="none" strike="noStrike" kern="1200" cap="none" spc="0" normalizeH="0" baseline="0" noProof="0" dirty="0">
              <a:ln>
                <a:noFill/>
              </a:ln>
              <a:solidFill>
                <a:srgbClr val="3D2E12"/>
              </a:solidFill>
              <a:effectLst/>
              <a:uLnTx/>
              <a:uFillTx/>
              <a:latin typeface="Cormorant Garamond Medium"/>
              <a:ea typeface="+mn-ea"/>
              <a:cs typeface="+mn-cs"/>
            </a:endParaRPr>
          </a:p>
        </p:txBody>
      </p:sp>
      <p:pic>
        <p:nvPicPr>
          <p:cNvPr id="7" name="Content Placeholder 3" descr="https://lh6.googleusercontent.com/tdcF4eDG4WujIIJqPdbogMkpqrfCm_7F3hAes34VAnNoAI5d898kASz3OsE5LJt_zwvSU8TEmAeKkxI17zHNpEhpiJufrESi_b7udzbKdnH3YHrWNBEa5UDB1Gh0qClPydMPd1Ll">
            <a:extLst>
              <a:ext uri="{FF2B5EF4-FFF2-40B4-BE49-F238E27FC236}">
                <a16:creationId xmlns:a16="http://schemas.microsoft.com/office/drawing/2014/main" id="{8138957A-CE04-4360-BFCD-8EEBEBFD0AD5}"/>
              </a:ext>
            </a:extLst>
          </p:cNvPr>
          <p:cNvPicPr>
            <a:picLocks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47571" y="2095500"/>
            <a:ext cx="15192857" cy="752046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6237252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714</Words>
  <Application>Microsoft Office PowerPoint</Application>
  <PresentationFormat>Custom</PresentationFormat>
  <Paragraphs>64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Cormorant Garamond Medium</vt:lpstr>
      <vt:lpstr>Cormorant Garamond Light</vt:lpstr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Màu be Nâu Thanh lịch Đơn giản Phông chữ Serif cho Doanh nghiệp Bản thuyết trình</dc:title>
  <cp:lastModifiedBy>Dinh Hhoang</cp:lastModifiedBy>
  <cp:revision>3</cp:revision>
  <dcterms:created xsi:type="dcterms:W3CDTF">2006-08-16T00:00:00Z</dcterms:created>
  <dcterms:modified xsi:type="dcterms:W3CDTF">2021-06-17T16:16:56Z</dcterms:modified>
  <dc:identifier>DAEhp5ERKYo</dc:identifier>
</cp:coreProperties>
</file>

<file path=docProps/thumbnail.jpeg>
</file>